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1"/>
  </p:notesMasterIdLst>
  <p:sldIdLst>
    <p:sldId id="256" r:id="rId2"/>
    <p:sldId id="263" r:id="rId3"/>
    <p:sldId id="259" r:id="rId4"/>
    <p:sldId id="261" r:id="rId5"/>
    <p:sldId id="260" r:id="rId6"/>
    <p:sldId id="264" r:id="rId7"/>
    <p:sldId id="262" r:id="rId8"/>
    <p:sldId id="257" r:id="rId9"/>
    <p:sldId id="258" r:id="rId10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6E3BB-F593-FE4D-8DB4-624E34C703B6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FF2AB-D25A-1846-83E6-C08D0B0C43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4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90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9F77A-1429-C346-DF76-43E183D8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1F507F-8921-4F90-CBEF-8FC9BD073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91FE1F-6B91-21D0-BC7C-F9295457E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01A423-3934-5608-96A1-21B236D4D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34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8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30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1"/>
            <a:ext cx="12191998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1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1" y="2825496"/>
            <a:ext cx="4663440" cy="3337560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000"/>
            </a:lvl1pPr>
            <a:lvl2pPr marL="571545" indent="-342926">
              <a:buFont typeface="+mj-lt"/>
              <a:buAutoNum type="arabicPeriod"/>
              <a:defRPr sz="1801"/>
            </a:lvl2pPr>
            <a:lvl3pPr marL="800162" indent="-342926">
              <a:buFont typeface="+mj-lt"/>
              <a:buAutoNum type="arabicPeriod"/>
              <a:defRPr sz="1600"/>
            </a:lvl3pPr>
            <a:lvl4pPr marL="1028780" indent="-342926">
              <a:buFont typeface="+mj-lt"/>
              <a:buAutoNum type="arabicPeriod"/>
              <a:defRPr sz="1401"/>
            </a:lvl4pPr>
            <a:lvl5pPr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8" y="6453004"/>
            <a:ext cx="1996690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2/23/26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385975"/>
            <a:ext cx="4325113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3" cy="2459736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7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258569"/>
            <a:ext cx="381305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0" y="2254250"/>
            <a:ext cx="4956174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8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537854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1" y="1538288"/>
            <a:ext cx="5681661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8"/>
            <a:ext cx="4142233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1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8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48641"/>
            <a:ext cx="3494316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4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9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8" y="1828800"/>
            <a:ext cx="6071615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40" y="6453004"/>
            <a:ext cx="3337583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48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5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2/23/26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3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3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4"/>
            <a:ext cx="3494316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6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5" y="0"/>
            <a:ext cx="410026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80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2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9" y="584339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61151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6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4" y="6453004"/>
            <a:ext cx="16227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6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1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6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4" y="320040"/>
            <a:ext cx="452293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90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4" y="6453004"/>
            <a:ext cx="177202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4572001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2" y="1380744"/>
            <a:ext cx="45720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2" y="0"/>
            <a:ext cx="627427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5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89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4"/>
            <a:ext cx="922373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8" y="6453004"/>
            <a:ext cx="254689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2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1" y="0"/>
            <a:ext cx="74302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7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7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73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4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7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19" indent="0">
              <a:buNone/>
              <a:defRPr sz="1401"/>
            </a:lvl2pPr>
            <a:lvl3pPr marL="457236" indent="0">
              <a:buNone/>
              <a:defRPr sz="1401"/>
            </a:lvl3pPr>
            <a:lvl4pPr marL="685854" indent="0">
              <a:buNone/>
              <a:defRPr sz="1401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4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3" y="6453004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3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012268"/>
            <a:ext cx="3739897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1" y="5012267"/>
            <a:ext cx="6400801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19" indent="0">
              <a:buFont typeface="Arial" panose="020B0604020202020204" pitchFamily="34" charset="0"/>
              <a:buNone/>
              <a:defRPr sz="1401"/>
            </a:lvl2pPr>
            <a:lvl3pPr marL="457236" indent="0">
              <a:buFont typeface="Arial" panose="020B0604020202020204" pitchFamily="34" charset="0"/>
              <a:buNone/>
              <a:defRPr sz="1401"/>
            </a:lvl3pPr>
            <a:lvl4pPr marL="685854" indent="0">
              <a:buFont typeface="Arial" panose="020B0604020202020204" pitchFamily="34" charset="0"/>
              <a:buNone/>
              <a:defRPr sz="1401"/>
            </a:lvl4pPr>
            <a:lvl5pPr marL="914470" indent="0">
              <a:buFont typeface="Arial" panose="020B0604020202020204" pitchFamily="34" charset="0"/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4162318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09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1" y="59780"/>
            <a:ext cx="3494316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561425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5" y="59780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4" y="59780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8" y="1129554"/>
            <a:ext cx="4361689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8" y="4731336"/>
            <a:ext cx="4206241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58494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7" y="6453004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507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03506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7" y="1828800"/>
            <a:ext cx="6172201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6" y="1828801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73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9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2" y="549276"/>
            <a:ext cx="5585926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96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550218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2" y="2295144"/>
            <a:ext cx="3490175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6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5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718304"/>
            <a:ext cx="5897881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8" y="603503"/>
            <a:ext cx="10826495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2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04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5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1" b="1"/>
            </a:lvl1pPr>
            <a:lvl2pPr marL="228619" indent="0">
              <a:lnSpc>
                <a:spcPct val="100000"/>
              </a:lnSpc>
              <a:buNone/>
              <a:defRPr sz="4800" b="1"/>
            </a:lvl2pPr>
            <a:lvl3pPr marL="457236" indent="0">
              <a:lnSpc>
                <a:spcPct val="100000"/>
              </a:lnSpc>
              <a:buNone/>
              <a:defRPr sz="4400" b="1"/>
            </a:lvl3pPr>
            <a:lvl4pPr marL="685854" indent="0">
              <a:lnSpc>
                <a:spcPct val="100000"/>
              </a:lnSpc>
              <a:buNone/>
              <a:defRPr sz="4000" b="1"/>
            </a:lvl4pPr>
            <a:lvl5pPr marL="91447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366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5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04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5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649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11" y="5431536"/>
            <a:ext cx="902147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1" y="4873752"/>
            <a:ext cx="4206241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30" y="0"/>
            <a:ext cx="6595871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1" y="6453004"/>
            <a:ext cx="1951778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4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9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29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2" y="5669280"/>
            <a:ext cx="88056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1" cy="347472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201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8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1" y="548640"/>
            <a:ext cx="10741151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6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33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47397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685735"/>
            <a:ext cx="5157786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2387601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3" y="2387601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83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655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74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3617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311123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7"/>
            <a:ext cx="6440259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231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778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826138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21" y="557785"/>
            <a:ext cx="6519082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236" indent="0">
              <a:buNone/>
              <a:defRPr sz="2800"/>
            </a:lvl2pPr>
            <a:lvl3pPr marL="914470" indent="0">
              <a:buNone/>
              <a:defRPr sz="2400"/>
            </a:lvl3pPr>
            <a:lvl4pPr marL="1371706" indent="0">
              <a:buNone/>
              <a:defRPr sz="2000"/>
            </a:lvl4pPr>
            <a:lvl5pPr marL="1828942" indent="0">
              <a:buNone/>
              <a:defRPr sz="2000"/>
            </a:lvl5pPr>
            <a:lvl6pPr marL="2286178" indent="0">
              <a:buNone/>
              <a:defRPr sz="2000"/>
            </a:lvl6pPr>
            <a:lvl7pPr marL="2743412" indent="0">
              <a:buNone/>
              <a:defRPr sz="2000"/>
            </a:lvl7pPr>
            <a:lvl8pPr marL="3200648" indent="0">
              <a:buNone/>
              <a:defRPr sz="2000"/>
            </a:lvl8pPr>
            <a:lvl9pPr marL="3657884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00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1847089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8" y="3594099"/>
            <a:ext cx="10890372" cy="2743200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6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6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5"/>
            <a:ext cx="8430638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19" indent="0">
              <a:buNone/>
              <a:defRPr sz="2000"/>
            </a:lvl2pPr>
            <a:lvl3pPr marL="457236" indent="0">
              <a:buNone/>
              <a:defRPr sz="1801"/>
            </a:lvl3pPr>
            <a:lvl4pPr marL="685854" indent="0">
              <a:buNone/>
              <a:defRPr sz="1600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10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1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10" y="854241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4617138"/>
            <a:ext cx="7375467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1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6" y="4039648"/>
            <a:ext cx="7588154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1"/>
            </a:lvl1pPr>
            <a:lvl2pPr marL="457236" indent="0" algn="ctr">
              <a:buNone/>
              <a:defRPr sz="2000"/>
            </a:lvl2pPr>
            <a:lvl3pPr marL="914470" indent="0" algn="ctr">
              <a:buNone/>
              <a:defRPr sz="1801"/>
            </a:lvl3pPr>
            <a:lvl4pPr marL="1371706" indent="0" algn="ctr">
              <a:buNone/>
              <a:defRPr sz="1600"/>
            </a:lvl4pPr>
            <a:lvl5pPr marL="1828942" indent="0" algn="ctr">
              <a:buNone/>
              <a:defRPr sz="1600"/>
            </a:lvl5pPr>
            <a:lvl6pPr marL="2286178" indent="0" algn="ctr">
              <a:buNone/>
              <a:defRPr sz="1600"/>
            </a:lvl6pPr>
            <a:lvl7pPr marL="2743412" indent="0" algn="ctr">
              <a:buNone/>
              <a:defRPr sz="1600"/>
            </a:lvl7pPr>
            <a:lvl8pPr marL="3200648" indent="0" algn="ctr">
              <a:buNone/>
              <a:defRPr sz="1600"/>
            </a:lvl8pPr>
            <a:lvl9pPr marL="365788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2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7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1"/>
            <a:ext cx="8467557" cy="3689909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400"/>
            </a:lvl1pPr>
            <a:lvl2pPr marL="685854" indent="-457236">
              <a:buFont typeface="+mj-lt"/>
              <a:buAutoNum type="arabicPeriod"/>
              <a:defRPr sz="2000"/>
            </a:lvl2pPr>
            <a:lvl3pPr marL="800162" indent="-342926">
              <a:buFont typeface="+mj-lt"/>
              <a:buAutoNum type="arabicPeriod"/>
              <a:defRPr sz="1801"/>
            </a:lvl3pPr>
            <a:lvl4pPr marL="1028780" indent="-342926">
              <a:buFont typeface="+mj-lt"/>
              <a:buAutoNum type="arabicPeriod"/>
              <a:defRPr sz="1600"/>
            </a:lvl4pPr>
            <a:lvl5pPr marL="1257397" indent="-342926"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9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1" y="6453004"/>
            <a:ext cx="3494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5" y="6453004"/>
            <a:ext cx="28054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4" y="6453004"/>
            <a:ext cx="429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</p:sldLayoutIdLst>
  <p:hf sldNum="0" hdr="0" ftr="0" dt="0"/>
  <p:txStyles>
    <p:titleStyle>
      <a:lvl1pPr algn="l" defTabSz="91447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9" indent="-228619" algn="l" defTabSz="914470" rtl="0" eaLnBrk="1" latinLnBrk="0" hangingPunct="1">
        <a:lnSpc>
          <a:spcPct val="120000"/>
        </a:lnSpc>
        <a:spcBef>
          <a:spcPts val="10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685854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70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1143089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95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031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67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502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7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7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1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4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84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62560A8A-C069-D170-9C93-082BF49A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7628"/>
            <a:ext cx="11460480" cy="480373"/>
          </a:xfrm>
        </p:spPr>
        <p:txBody>
          <a:bodyPr/>
          <a:lstStyle/>
          <a:p>
            <a:r>
              <a:rPr lang="fr-FR" noProof="0" dirty="0"/>
              <a:t>Diagramme de cas d’utilisation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827AD0-006D-8030-705B-676D22F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23976" y="-2481709"/>
            <a:ext cx="8098558" cy="114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3E4B6-7FA1-BBD2-C3D1-AFE64675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049E8DDD-5C9F-1944-0725-7D9F26FAD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7627"/>
            <a:ext cx="11460480" cy="480373"/>
          </a:xfrm>
        </p:spPr>
        <p:txBody>
          <a:bodyPr/>
          <a:lstStyle/>
          <a:p>
            <a:r>
              <a:rPr lang="fr-FR" noProof="0" dirty="0"/>
              <a:t>Diagramme déploiement </a:t>
            </a:r>
          </a:p>
        </p:txBody>
      </p:sp>
      <p:pic>
        <p:nvPicPr>
          <p:cNvPr id="3" name="Image 2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815F26A-76AD-7175-14FF-CFA32126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2" y="0"/>
            <a:ext cx="11240388" cy="64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5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F9A2960-A253-F859-A75F-805AC5F5B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698990" y="-1527026"/>
            <a:ext cx="6425512" cy="92818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3D820C-EA8F-9D92-AC42-15A7CFC79BED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Schéma synoptique </a:t>
            </a:r>
          </a:p>
        </p:txBody>
      </p:sp>
    </p:spTree>
    <p:extLst>
      <p:ext uri="{BB962C8B-B14F-4D97-AF65-F5344CB8AC3E}">
        <p14:creationId xmlns:p14="http://schemas.microsoft.com/office/powerpoint/2010/main" val="353364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CCD4-64BB-82E0-7770-B8AD949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1DE47BA-210E-F41A-DC9F-C74815BC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56" y="-1050"/>
            <a:ext cx="8924139" cy="68590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299136-201B-C601-D67D-966E39A89E46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classe</a:t>
            </a:r>
          </a:p>
        </p:txBody>
      </p:sp>
    </p:spTree>
    <p:extLst>
      <p:ext uri="{BB962C8B-B14F-4D97-AF65-F5344CB8AC3E}">
        <p14:creationId xmlns:p14="http://schemas.microsoft.com/office/powerpoint/2010/main" val="412257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78F3-9179-69BB-C8E3-1D986187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8C7307C-A8AC-F7C0-73D5-6FA7938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63" y="-127812"/>
            <a:ext cx="8573473" cy="71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ppareils électroniques, circuit, Ingénierie électronique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4278846B-0FFE-EBDF-0D08-A51FF835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22" y="0"/>
            <a:ext cx="6965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9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240-9595-DF66-4384-78A9E9F1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reçu, Parallèle&#10;&#10;Le contenu généré par l’IA peut être incorrect.">
            <a:extLst>
              <a:ext uri="{FF2B5EF4-FFF2-40B4-BE49-F238E27FC236}">
                <a16:creationId xmlns:a16="http://schemas.microsoft.com/office/drawing/2014/main" id="{E2C6CB44-B322-1E18-4790-D7E2A09B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66" y="1"/>
            <a:ext cx="6549369" cy="68683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B2F0EC-0E21-67ED-5A6F-F991372164D9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Séquence</a:t>
            </a:r>
          </a:p>
        </p:txBody>
      </p:sp>
    </p:spTree>
    <p:extLst>
      <p:ext uri="{BB962C8B-B14F-4D97-AF65-F5344CB8AC3E}">
        <p14:creationId xmlns:p14="http://schemas.microsoft.com/office/powerpoint/2010/main" val="188831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1148AB8-E61C-239D-3444-906D2D0A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658" y="-188500"/>
            <a:ext cx="5112617" cy="72349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F111351-6338-93EB-944E-E28D1C84B885}"/>
              </a:ext>
            </a:extLst>
          </p:cNvPr>
          <p:cNvSpPr txBox="1"/>
          <p:nvPr/>
        </p:nvSpPr>
        <p:spPr>
          <a:xfrm>
            <a:off x="284205" y="654908"/>
            <a:ext cx="3286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87442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8A6570-8578-4D32-B814-0CD52C5AA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866475"/>
            <a:ext cx="6096000" cy="86266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11BE06-8442-C100-8F0C-1143D94F831A}"/>
              </a:ext>
            </a:extLst>
          </p:cNvPr>
          <p:cNvSpPr txBox="1"/>
          <p:nvPr/>
        </p:nvSpPr>
        <p:spPr>
          <a:xfrm>
            <a:off x="407773" y="1025611"/>
            <a:ext cx="433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333252759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</Words>
  <Application>Microsoft Macintosh PowerPoint</Application>
  <PresentationFormat>Grand écran</PresentationFormat>
  <Paragraphs>10</Paragraphs>
  <Slides>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Arial</vt:lpstr>
      <vt:lpstr>Neue Haas Grotesk Text Pro</vt:lpstr>
      <vt:lpstr>Helena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4</cp:revision>
  <dcterms:created xsi:type="dcterms:W3CDTF">2026-02-12T00:12:25Z</dcterms:created>
  <dcterms:modified xsi:type="dcterms:W3CDTF">2026-02-23T12:17:59Z</dcterms:modified>
</cp:coreProperties>
</file>